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3" r:id="rId2"/>
    <p:sldId id="257" r:id="rId3"/>
    <p:sldId id="256" r:id="rId4"/>
    <p:sldId id="265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301" r:id="rId30"/>
    <p:sldId id="292" r:id="rId31"/>
    <p:sldId id="293" r:id="rId32"/>
    <p:sldId id="294" r:id="rId33"/>
    <p:sldId id="295" r:id="rId34"/>
    <p:sldId id="296" r:id="rId35"/>
    <p:sldId id="297" r:id="rId36"/>
    <p:sldId id="298" r:id="rId37"/>
    <p:sldId id="299" r:id="rId38"/>
    <p:sldId id="302" r:id="rId39"/>
    <p:sldId id="311" r:id="rId40"/>
    <p:sldId id="300" r:id="rId41"/>
    <p:sldId id="310" r:id="rId42"/>
    <p:sldId id="303" r:id="rId43"/>
    <p:sldId id="304" r:id="rId44"/>
    <p:sldId id="305" r:id="rId45"/>
    <p:sldId id="308" r:id="rId46"/>
    <p:sldId id="306" r:id="rId47"/>
    <p:sldId id="307" r:id="rId48"/>
    <p:sldId id="309" r:id="rId49"/>
    <p:sldId id="312" r:id="rId50"/>
    <p:sldId id="314" r:id="rId51"/>
    <p:sldId id="315" r:id="rId52"/>
    <p:sldId id="316" r:id="rId53"/>
    <p:sldId id="317" r:id="rId54"/>
    <p:sldId id="318" r:id="rId55"/>
    <p:sldId id="319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80999"/>
            <a:ext cx="3886200" cy="5992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533400"/>
            <a:ext cx="4427783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81000" y="5791200"/>
            <a:ext cx="830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Wi-Fi information of the College</a:t>
            </a:r>
            <a:endParaRPr lang="en-US" sz="2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143000"/>
            <a:ext cx="7895926" cy="441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143000"/>
            <a:ext cx="7751488" cy="427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381000"/>
            <a:ext cx="4658802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609600"/>
            <a:ext cx="6910387" cy="5258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304800"/>
            <a:ext cx="7205662" cy="5543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685800"/>
            <a:ext cx="6886575" cy="5349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143000"/>
            <a:ext cx="8308411" cy="375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447800"/>
            <a:ext cx="7924800" cy="3752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" y="1171575"/>
            <a:ext cx="8029575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5" y="1371600"/>
            <a:ext cx="86296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24000"/>
            <a:ext cx="8153400" cy="3853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381000"/>
            <a:ext cx="2686050" cy="601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447800"/>
            <a:ext cx="8305800" cy="3799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304800"/>
            <a:ext cx="3110204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304800"/>
            <a:ext cx="328041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457200"/>
            <a:ext cx="33169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457200"/>
            <a:ext cx="3276600" cy="5884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81000"/>
            <a:ext cx="4038600" cy="5649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381000"/>
            <a:ext cx="4036219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371600"/>
            <a:ext cx="8210550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685800"/>
            <a:ext cx="7053262" cy="5305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9125" y="1171575"/>
            <a:ext cx="7905750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304800"/>
            <a:ext cx="2590800" cy="595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381000"/>
            <a:ext cx="2686050" cy="604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457200"/>
            <a:ext cx="8242386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990600"/>
            <a:ext cx="8252927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838200"/>
            <a:ext cx="8289647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685800"/>
            <a:ext cx="7977132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914400"/>
            <a:ext cx="7965162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990600"/>
            <a:ext cx="7881394" cy="445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143000"/>
            <a:ext cx="7961537" cy="444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457200"/>
            <a:ext cx="4191000" cy="601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066800"/>
            <a:ext cx="8058963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143000"/>
            <a:ext cx="8101622" cy="43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838200"/>
            <a:ext cx="8118021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57200"/>
            <a:ext cx="3200400" cy="5838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457200"/>
            <a:ext cx="2667000" cy="604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290638"/>
            <a:ext cx="7924800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04800"/>
            <a:ext cx="2743200" cy="6060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749" name="AutoShape 5" descr="blob:https://web.whatsapp.com/ad21022b-4124-417b-b4b2-a74defedd91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304800"/>
            <a:ext cx="2667000" cy="5946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04800"/>
            <a:ext cx="2819400" cy="6136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8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533400"/>
            <a:ext cx="2819400" cy="5875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2667000" cy="6051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191370"/>
            <a:ext cx="3048000" cy="6666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14400"/>
            <a:ext cx="9028416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457200"/>
            <a:ext cx="8330076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33400"/>
            <a:ext cx="4114800" cy="5664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457200"/>
            <a:ext cx="4146361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46319" y="1600200"/>
            <a:ext cx="765136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381000"/>
            <a:ext cx="6877050" cy="574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304800"/>
            <a:ext cx="5257800" cy="5568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04800"/>
            <a:ext cx="2819400" cy="6244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228600"/>
            <a:ext cx="2895600" cy="6247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457200"/>
            <a:ext cx="8229600" cy="6088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04800"/>
            <a:ext cx="3528598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0"/>
            <a:ext cx="3733800" cy="6427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04800"/>
            <a:ext cx="3657600" cy="6187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228600"/>
            <a:ext cx="3886200" cy="6414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304800"/>
            <a:ext cx="3352800" cy="5981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599" y="457200"/>
            <a:ext cx="3445525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0"/>
            <a:ext cx="8238457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1066800"/>
            <a:ext cx="8229600" cy="366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90600" y="533400"/>
            <a:ext cx="715226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381000"/>
            <a:ext cx="7086600" cy="5357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66800" y="609600"/>
            <a:ext cx="7147282" cy="538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" y="990600"/>
            <a:ext cx="8428158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066800"/>
            <a:ext cx="8209767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5</Words>
  <Application>Microsoft Office PowerPoint</Application>
  <PresentationFormat>On-screen Show (4:3)</PresentationFormat>
  <Paragraphs>1</Paragraphs>
  <Slides>55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Windows User</cp:lastModifiedBy>
  <cp:revision>24</cp:revision>
  <dcterms:created xsi:type="dcterms:W3CDTF">2006-08-16T00:00:00Z</dcterms:created>
  <dcterms:modified xsi:type="dcterms:W3CDTF">2022-01-13T07:49:41Z</dcterms:modified>
</cp:coreProperties>
</file>